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5" d="100"/>
          <a:sy n="145" d="100"/>
        </p:scale>
        <p:origin x="-120" y="-44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2.png>
</file>

<file path=ppt/media/image3.tif>
</file>

<file path=ppt/media/image4.tif>
</file>

<file path=ppt/media/image5.tif>
</file>

<file path=ppt/media/image6.tif>
</file>

<file path=ppt/media/image7.t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89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132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654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180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957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77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670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31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23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87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75389-A3A0-3841-80C1-2DB641B17C4C}" type="datetimeFigureOut">
              <a:rPr lang="en-US" smtClean="0"/>
              <a:t>25.01.18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0E5B1-E38D-FB46-BCC8-E2C4FF76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80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"/><Relationship Id="rId3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Relationship Id="rId3" Type="http://schemas.openxmlformats.org/officeDocument/2006/relationships/image" Target="../media/image5.t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"/><Relationship Id="rId3" Type="http://schemas.openxmlformats.org/officeDocument/2006/relationships/image" Target="../media/image3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Apparent Stereo:</a:t>
            </a:r>
            <a:br>
              <a:rPr lang="en-US" dirty="0" smtClean="0"/>
            </a:br>
            <a:r>
              <a:rPr lang="en-US" dirty="0" smtClean="0"/>
              <a:t>The </a:t>
            </a:r>
            <a:r>
              <a:rPr lang="en-US" dirty="0" err="1" smtClean="0"/>
              <a:t>Cornsweet</a:t>
            </a:r>
            <a:r>
              <a:rPr lang="en-US" dirty="0" smtClean="0"/>
              <a:t> Illusion Can Enhance Perceived Depth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101340"/>
            <a:ext cx="6400800" cy="1127760"/>
          </a:xfrm>
        </p:spPr>
        <p:txBody>
          <a:bodyPr>
            <a:normAutofit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ZHANG, </a:t>
            </a:r>
            <a:r>
              <a:rPr lang="en-US" dirty="0" err="1" smtClean="0"/>
              <a:t>Guangde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33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Cornsweet</a:t>
            </a:r>
            <a:r>
              <a:rPr lang="en-US" dirty="0" smtClean="0"/>
              <a:t> Illusion</a:t>
            </a:r>
            <a:endParaRPr lang="en-US" dirty="0"/>
          </a:p>
        </p:txBody>
      </p:sp>
      <p:pic>
        <p:nvPicPr>
          <p:cNvPr id="5" name="Content Placeholder 4" descr="a01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>
          <a:xfrm>
            <a:off x="597338" y="1200151"/>
            <a:ext cx="8229600" cy="3394472"/>
          </a:xfrm>
        </p:spPr>
      </p:pic>
    </p:spTree>
    <p:extLst>
      <p:ext uri="{BB962C8B-B14F-4D97-AF65-F5344CB8AC3E}">
        <p14:creationId xmlns:p14="http://schemas.microsoft.com/office/powerpoint/2010/main" val="3259035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Cornsweet</a:t>
            </a:r>
            <a:r>
              <a:rPr lang="en-US" dirty="0" smtClean="0"/>
              <a:t> Illusion</a:t>
            </a:r>
            <a:endParaRPr lang="en-US" dirty="0"/>
          </a:p>
        </p:txBody>
      </p:sp>
      <p:pic>
        <p:nvPicPr>
          <p:cNvPr id="4" name="Content Placeholder 3" descr="aaa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20" b="862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18559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Cornsweet</a:t>
            </a:r>
            <a:r>
              <a:rPr lang="en-US" dirty="0" smtClean="0"/>
              <a:t> Illusion</a:t>
            </a:r>
            <a:endParaRPr lang="en-US" dirty="0"/>
          </a:p>
        </p:txBody>
      </p:sp>
      <p:pic>
        <p:nvPicPr>
          <p:cNvPr id="9" name="Picture 8" descr="ramp_30px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438" y="1251583"/>
            <a:ext cx="3748873" cy="3404350"/>
          </a:xfrm>
          <a:prstGeom prst="rect">
            <a:avLst/>
          </a:prstGeom>
        </p:spPr>
      </p:pic>
      <p:pic>
        <p:nvPicPr>
          <p:cNvPr id="10" name="Picture 9" descr="a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570" y="1348828"/>
            <a:ext cx="3002454" cy="300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3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big the width of the area?</a:t>
            </a:r>
            <a:endParaRPr lang="en-US" dirty="0"/>
          </a:p>
        </p:txBody>
      </p:sp>
      <p:pic>
        <p:nvPicPr>
          <p:cNvPr id="7" name="Picture 6" descr="ramp_10px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94" y="905575"/>
            <a:ext cx="4020207" cy="3650749"/>
          </a:xfrm>
          <a:prstGeom prst="rect">
            <a:avLst/>
          </a:prstGeom>
        </p:spPr>
      </p:pic>
      <p:pic>
        <p:nvPicPr>
          <p:cNvPr id="8" name="Picture 7" descr="ramp_20px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1" y="905575"/>
            <a:ext cx="4064000" cy="369051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50515" y="4411425"/>
            <a:ext cx="91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 pixel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93190" y="4411425"/>
            <a:ext cx="91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0 pixel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698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amp_40px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905" y="905576"/>
            <a:ext cx="4068061" cy="3694205"/>
          </a:xfrm>
          <a:prstGeom prst="rect">
            <a:avLst/>
          </a:prstGeom>
        </p:spPr>
      </p:pic>
      <p:pic>
        <p:nvPicPr>
          <p:cNvPr id="3" name="Picture 2" descr="ramp_30px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552" y="905576"/>
            <a:ext cx="4099034" cy="37223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big the width of the area?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050515" y="4411425"/>
            <a:ext cx="91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  <a:r>
              <a:rPr lang="en-US" dirty="0" smtClean="0"/>
              <a:t>0 pixel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93190" y="4411425"/>
            <a:ext cx="91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40 pixel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390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big the width of the area?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90722" y="3993930"/>
            <a:ext cx="91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  <a:r>
              <a:rPr lang="en-US" dirty="0" smtClean="0"/>
              <a:t>0 pixel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103535" y="3993931"/>
            <a:ext cx="91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  <a:r>
              <a:rPr lang="en-US" dirty="0" smtClean="0"/>
              <a:t>0 pixel</a:t>
            </a:r>
            <a:endParaRPr lang="en-US" dirty="0"/>
          </a:p>
        </p:txBody>
      </p:sp>
      <p:pic>
        <p:nvPicPr>
          <p:cNvPr id="3" name="Picture 2" descr="ramp_60px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1310"/>
            <a:ext cx="2932080" cy="2662621"/>
          </a:xfrm>
          <a:prstGeom prst="rect">
            <a:avLst/>
          </a:prstGeom>
        </p:spPr>
      </p:pic>
      <p:pic>
        <p:nvPicPr>
          <p:cNvPr id="4" name="Picture 3" descr="ramp_80px.bmp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573" y="1331309"/>
            <a:ext cx="2932080" cy="2662621"/>
          </a:xfrm>
          <a:prstGeom prst="rect">
            <a:avLst/>
          </a:prstGeom>
        </p:spPr>
      </p:pic>
      <p:pic>
        <p:nvPicPr>
          <p:cNvPr id="5" name="Picture 4" descr="ramp_100px.bmp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872" y="1331309"/>
            <a:ext cx="2932080" cy="266262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190073" y="3993931"/>
            <a:ext cx="1029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 pixel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390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create </a:t>
            </a:r>
            <a:r>
              <a:rPr lang="en-US" dirty="0" err="1" smtClean="0"/>
              <a:t>Cornsweet</a:t>
            </a:r>
            <a:r>
              <a:rPr lang="en-US" dirty="0" smtClean="0"/>
              <a:t> Profile?</a:t>
            </a:r>
            <a:endParaRPr lang="en-US" dirty="0"/>
          </a:p>
        </p:txBody>
      </p:sp>
      <p:pic>
        <p:nvPicPr>
          <p:cNvPr id="4" name="Content Placeholder 3" descr="Cornsweet_m_—_config__uni_tue_exercis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426" r="-23426"/>
          <a:stretch>
            <a:fillRect/>
          </a:stretch>
        </p:blipFill>
        <p:spPr>
          <a:xfrm>
            <a:off x="457200" y="1200150"/>
            <a:ext cx="8229600" cy="3394075"/>
          </a:xfrm>
        </p:spPr>
      </p:pic>
    </p:spTree>
    <p:extLst>
      <p:ext uri="{BB962C8B-B14F-4D97-AF65-F5344CB8AC3E}">
        <p14:creationId xmlns:p14="http://schemas.microsoft.com/office/powerpoint/2010/main" val="3284879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Disparity?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28482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67</Words>
  <Application>Microsoft Macintosh PowerPoint</Application>
  <PresentationFormat>On-screen Show (16:9)</PresentationFormat>
  <Paragraphs>18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Apparent Stereo: The Cornsweet Illusion Can Enhance Perceived Depth</vt:lpstr>
      <vt:lpstr>What is Cornsweet Illusion</vt:lpstr>
      <vt:lpstr>What is Cornsweet Illusion</vt:lpstr>
      <vt:lpstr>What is Cornsweet Illusion</vt:lpstr>
      <vt:lpstr>How big the width of the area?</vt:lpstr>
      <vt:lpstr>How big the width of the area?</vt:lpstr>
      <vt:lpstr>How big the width of the area?</vt:lpstr>
      <vt:lpstr>How to create Cornsweet Profile?</vt:lpstr>
      <vt:lpstr>What is the Disparity?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Apparent Stereo: The Cornsweet Illusion Can Enhance Perceived Depth</dc:title>
  <dc:creator>fuck</dc:creator>
  <cp:lastModifiedBy>fuck</cp:lastModifiedBy>
  <cp:revision>11</cp:revision>
  <dcterms:created xsi:type="dcterms:W3CDTF">2018-01-25T04:14:39Z</dcterms:created>
  <dcterms:modified xsi:type="dcterms:W3CDTF">2018-01-25T04:59:52Z</dcterms:modified>
</cp:coreProperties>
</file>

<file path=docProps/thumbnail.jpeg>
</file>